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887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 vertBarState="minimized" horzBarState="maximized">
    <p:restoredLeft sz="12579"/>
    <p:restoredTop sz="90000"/>
  </p:normalViewPr>
  <p:slideViewPr>
    <p:cSldViewPr snapToGrid="0" snapToObjects="1">
      <p:cViewPr>
        <p:scale>
          <a:sx n="80" d="100"/>
          <a:sy n="80" d="100"/>
        </p:scale>
        <p:origin x="0" y="0"/>
      </p:cViewPr>
      <p:guideLst>
        <p:guide orient="horz" pos="2158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presProps" Target="presProps.xml"  /><Relationship Id="rId4" Type="http://schemas.openxmlformats.org/officeDocument/2006/relationships/viewProps" Target="viewProps.xml"  /><Relationship Id="rId5" Type="http://schemas.openxmlformats.org/officeDocument/2006/relationships/theme" Target="theme/theme1.xml"  /><Relationship Id="rId6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685799" y="2130425"/>
            <a:ext cx="7772398" cy="1470025"/>
          </a:xfrm>
        </p:spPr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599" y="3886200"/>
            <a:ext cx="64007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40A130E-E3B8-4EBE-931F-81B26B8448AA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800C6A38-4290-41DD-B95C-4155372FD4A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9144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CA348888-F454-4AD2-BA62-3AF29D9807C0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457199" y="274638"/>
            <a:ext cx="8229598" cy="1143000"/>
          </a:xfrm>
        </p:spPr>
        <p:txBody>
          <a:bodyPr/>
          <a:lstStyle>
            <a:lvl1pPr>
              <a:defRPr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143107" y="2214563"/>
            <a:ext cx="4857766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>
              <a:defRPr/>
            </a:pPr>
            <a:r>
              <a:rPr lang="ko-KR" altLang="en-US"/>
              <a:t>첫째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둘째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셋째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넷째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56FEC12-A4C9-4837-AF94-AD867782C04C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6629399" y="274638"/>
            <a:ext cx="2057399" cy="5851525"/>
          </a:xfrm>
        </p:spPr>
        <p:txBody>
          <a:bodyPr vert="eaVert"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019799" cy="5851525"/>
          </a:xfrm>
        </p:spPr>
        <p:txBody>
          <a:bodyPr vert="eaVert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57F84A3-4F29-4053-ACFD-1BAF2D3F140C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4953836A-82A3-4C8B-9D31-CD724F3673ED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AD2EBAF6-36D0-4DD8-B695-D4C1B37E35D6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722312" y="4406900"/>
            <a:ext cx="77723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3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60728D28-603B-4EFC-80F8-17E5E9107035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2개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199" y="1600200"/>
            <a:ext cx="40385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199" y="1600200"/>
            <a:ext cx="40385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A27A1F4E-0809-4239-8034-C38E431DAF92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E0DA496-7307-4E8B-88DE-CB97B48BAB6F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표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456027" y="1643063"/>
            <a:ext cx="82295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>
              <a:defRPr/>
            </a:pPr>
            <a:r>
              <a:rPr lang="ko-KR" altLang="en-US"/>
              <a:t>표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8721E90-850C-410B-8B89-8394F580CFDA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4개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199" y="1600200"/>
            <a:ext cx="40385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4648199" y="1600200"/>
            <a:ext cx="40385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456027" y="3984220"/>
            <a:ext cx="40385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7027" y="3984220"/>
            <a:ext cx="40385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ACE7E28-9336-4363-8674-B91477D8F243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792287" y="4800600"/>
            <a:ext cx="54863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7" y="612775"/>
            <a:ext cx="54863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r>
              <a:rPr lang="ko-KR" altLang="en-US"/>
              <a:t>그림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7" y="5367338"/>
            <a:ext cx="54863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ACE7E28-9336-4363-8674-B91477D8F243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한컴오피스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457199" y="274638"/>
            <a:ext cx="8229598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199" y="1600200"/>
            <a:ext cx="8229598" cy="4525963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199" y="6356350"/>
            <a:ext cx="21335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D422D86A-5F52-4165-8473-F1B836277586}" type="datetime1">
              <a:rPr lang="ko-KR" altLang="en-US"/>
              <a:pPr lvl="0">
                <a:defRPr/>
              </a:pPr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199" y="6356350"/>
            <a:ext cx="28955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199" y="6356350"/>
            <a:ext cx="21335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  <p:sldLayoutId id="2147483885" r:id="rId12"/>
  </p:sldLayoutIdLst>
  <p:transition xmlns:mc="http://schemas.openxmlformats.org/markup-compatibility/2006" xmlns:hp="http://schemas.haansoft.com/office/presentation/8.0" mc:Ignorable="hp" hp:hslDur="500"/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4d78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1790331" y="1247073"/>
            <a:ext cx="4876008" cy="2181926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ko-KR" altLang="en-US" sz="4100" b="1"/>
              <a:t>상상이 현실이 되는</a:t>
            </a:r>
            <a:br>
              <a:rPr lang="ko-KR" altLang="en-US" sz="3100" b="1"/>
            </a:br>
            <a:r>
              <a:rPr lang="ko-KR" altLang="en-US" sz="3100" b="1"/>
              <a:t>아디이어 실현</a:t>
            </a:r>
            <a:br>
              <a:rPr lang="ko-KR" altLang="en-US" sz="3100" b="1"/>
            </a:br>
            <a:br>
              <a:rPr lang="ko-KR" altLang="en-US" sz="3100" b="1"/>
            </a:br>
            <a:r>
              <a:rPr lang="ko-KR" altLang="en-US" sz="3100" b="1"/>
              <a:t>창의야 놀자 </a:t>
            </a:r>
            <a:br>
              <a:rPr lang="ko-KR" altLang="en-US" sz="3100" b="1"/>
            </a:br>
            <a:r>
              <a:rPr lang="ko-KR" altLang="en-US" sz="3100" b="1"/>
              <a:t>프로젝트 제안서</a:t>
            </a:r>
            <a:endParaRPr lang="ko-KR" altLang="en-US" sz="3100" b="1"/>
          </a:p>
        </p:txBody>
      </p:sp>
      <p:pic>
        <p:nvPicPr>
          <p:cNvPr id="31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5323561" y="2936741"/>
            <a:ext cx="3197678" cy="31976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7</ep:Words>
  <ep:PresentationFormat>화면 슬라이드 쇼(4:3)</ep:PresentationFormat>
  <ep:Paragraphs>1</ep:Paragraphs>
  <ep:Slides>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한컴오피스</vt:lpstr>
      <vt:lpstr>상상이 현실이 되는 아디이어 실현  창의야 놀자  프로젝트 제안서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2020-04-27T04:41:08.214</dcterms:created>
  <dc:creator>user</dc:creator>
  <cp:lastModifiedBy>user</cp:lastModifiedBy>
  <dcterms:modified xsi:type="dcterms:W3CDTF">2020-04-27T05:28:57.556</dcterms:modified>
  <cp:revision>15</cp:revision>
  <dc:title>상상이 현실이 되는 아디이어 실현</dc:title>
  <cp:version>1100.0100.01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